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76" d="100"/>
          <a:sy n="76" d="100"/>
        </p:scale>
        <p:origin x="56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A1F7D2E-A20E-480F-960E-24C98D9EEEE2}" type="datetimeFigureOut">
              <a:rPr lang="en-US" smtClean="0"/>
              <a:t>10/6/2020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630BF24-389E-4166-8458-C45BD99A5926}" type="slidenum">
              <a:rPr lang="en-US" smtClean="0"/>
              <a:t>‹#›</a:t>
            </a:fld>
            <a:endParaRPr lang="en-US"/>
          </a:p>
        </p:txBody>
      </p:sp>
    </p:spTree>
    <p:extLst>
      <p:ext uri="{BB962C8B-B14F-4D97-AF65-F5344CB8AC3E}">
        <p14:creationId xmlns:p14="http://schemas.microsoft.com/office/powerpoint/2010/main" val="4251839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1</a:t>
            </a:fld>
            <a:endParaRPr lang="en-US" dirty="0"/>
          </a:p>
        </p:txBody>
      </p:sp>
    </p:spTree>
    <p:extLst>
      <p:ext uri="{BB962C8B-B14F-4D97-AF65-F5344CB8AC3E}">
        <p14:creationId xmlns:p14="http://schemas.microsoft.com/office/powerpoint/2010/main" val="942450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6A3E508-E32F-4DA3-8623-36F17167A879}" type="datetimeFigureOut">
              <a:rPr lang="en-US" smtClean="0"/>
              <a:t>10/6/2020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55B61D2-7871-4597-A024-79805D52F4A1}" type="slidenum">
              <a:rPr lang="en-US" smtClean="0"/>
              <a:t>‹#›</a:t>
            </a:fld>
            <a:endParaRPr lang="en-US"/>
          </a:p>
        </p:txBody>
      </p:sp>
    </p:spTree>
    <p:extLst>
      <p:ext uri="{BB962C8B-B14F-4D97-AF65-F5344CB8AC3E}">
        <p14:creationId xmlns:p14="http://schemas.microsoft.com/office/powerpoint/2010/main" val="1883337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06152" y="1418737"/>
            <a:ext cx="7004668" cy="577596"/>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6A3E508-E32F-4DA3-8623-36F17167A879}" type="datetimeFigureOut">
              <a:rPr lang="en-US" smtClean="0"/>
              <a:t>10/6/2020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55B61D2-7871-4597-A024-79805D52F4A1}" type="slidenum">
              <a:rPr lang="en-US" smtClean="0"/>
              <a:t>‹#›</a:t>
            </a:fld>
            <a:endParaRPr lang="en-US"/>
          </a:p>
        </p:txBody>
      </p:sp>
    </p:spTree>
    <p:extLst>
      <p:ext uri="{BB962C8B-B14F-4D97-AF65-F5344CB8AC3E}">
        <p14:creationId xmlns:p14="http://schemas.microsoft.com/office/powerpoint/2010/main" val="80664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6A3E508-E32F-4DA3-8623-36F17167A879}" type="datetimeFigureOut">
              <a:rPr lang="en-US" smtClean="0"/>
              <a:t>10/6/2020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55B61D2-7871-4597-A024-79805D52F4A1}" type="slidenum">
              <a:rPr lang="en-US" smtClean="0"/>
              <a:t>‹#›</a:t>
            </a:fld>
            <a:endParaRPr lang="en-US"/>
          </a:p>
        </p:txBody>
      </p:sp>
    </p:spTree>
    <p:extLst>
      <p:ext uri="{BB962C8B-B14F-4D97-AF65-F5344CB8AC3E}">
        <p14:creationId xmlns:p14="http://schemas.microsoft.com/office/powerpoint/2010/main" val="2656799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P-070">
    <p:spTree>
      <p:nvGrpSpPr>
        <p:cNvPr id="1" name=""/>
        <p:cNvGrpSpPr/>
        <p:nvPr/>
      </p:nvGrpSpPr>
      <p:grpSpPr>
        <a:xfrm>
          <a:off x="0" y="0"/>
          <a:ext cx="0" cy="0"/>
          <a:chOff x="0" y="0"/>
          <a:chExt cx="0" cy="0"/>
        </a:xfrm>
      </p:grpSpPr>
      <p:sp>
        <p:nvSpPr>
          <p:cNvPr id="28" name="Freeform: Shape 25">
            <a:extLst>
              <a:ext uri="{FF2B5EF4-FFF2-40B4-BE49-F238E27FC236}">
                <a16:creationId xmlns:a16="http://schemas.microsoft.com/office/drawing/2014/main" id="{992C409D-71A7-49EC-B51E-7B19FFDA1500}"/>
              </a:ext>
            </a:extLst>
          </p:cNvPr>
          <p:cNvSpPr>
            <a:spLocks noGrp="1"/>
          </p:cNvSpPr>
          <p:nvPr>
            <p:ph type="pic" sz="quarter" idx="35" hasCustomPrompt="1"/>
          </p:nvPr>
        </p:nvSpPr>
        <p:spPr>
          <a:xfrm>
            <a:off x="6694114" y="3497635"/>
            <a:ext cx="1869143" cy="2586317"/>
          </a:xfrm>
          <a:custGeom>
            <a:avLst/>
            <a:gdLst>
              <a:gd name="connsiteX0" fmla="*/ 0 w 2492189"/>
              <a:gd name="connsiteY0" fmla="*/ 0 h 2586317"/>
              <a:gd name="connsiteX1" fmla="*/ 2492189 w 2492189"/>
              <a:gd name="connsiteY1" fmla="*/ 0 h 2586317"/>
              <a:gd name="connsiteX2" fmla="*/ 2492189 w 2492189"/>
              <a:gd name="connsiteY2" fmla="*/ 2586317 h 2586317"/>
              <a:gd name="connsiteX3" fmla="*/ 0 w 2492189"/>
              <a:gd name="connsiteY3" fmla="*/ 2586317 h 2586317"/>
            </a:gdLst>
            <a:ahLst/>
            <a:cxnLst>
              <a:cxn ang="0">
                <a:pos x="connsiteX0" y="connsiteY0"/>
              </a:cxn>
              <a:cxn ang="0">
                <a:pos x="connsiteX1" y="connsiteY1"/>
              </a:cxn>
              <a:cxn ang="0">
                <a:pos x="connsiteX2" y="connsiteY2"/>
              </a:cxn>
              <a:cxn ang="0">
                <a:pos x="connsiteX3" y="connsiteY3"/>
              </a:cxn>
            </a:cxnLst>
            <a:rect l="l" t="t" r="r" b="b"/>
            <a:pathLst>
              <a:path w="2492189" h="2586317">
                <a:moveTo>
                  <a:pt x="0" y="0"/>
                </a:moveTo>
                <a:lnTo>
                  <a:pt x="2492189" y="0"/>
                </a:lnTo>
                <a:lnTo>
                  <a:pt x="2492189" y="2586317"/>
                </a:lnTo>
                <a:lnTo>
                  <a:pt x="0" y="2586317"/>
                </a:lnTo>
                <a:close/>
              </a:path>
            </a:pathLst>
          </a:custGeom>
          <a:solidFill>
            <a:schemeClr val="bg1">
              <a:lumMod val="95000"/>
            </a:schemeClr>
          </a:solidFill>
          <a:ln>
            <a:noFill/>
          </a:ln>
          <a:effectLst>
            <a:outerShdw blurRad="63500" sx="102000" sy="102000" algn="ctr" rotWithShape="0">
              <a:prstClr val="black">
                <a:alpha val="40000"/>
              </a:prstClr>
            </a:outerShdw>
          </a:effectLst>
        </p:spPr>
        <p:txBody>
          <a:bodyPr wrap="square" bIns="457200" anchor="b">
            <a:noAutofit/>
          </a:bodyPr>
          <a:lstStyle>
            <a:lvl1pPr algn="ctr">
              <a:buNone/>
              <a:defRPr sz="900">
                <a:solidFill>
                  <a:schemeClr val="tx1">
                    <a:lumMod val="50000"/>
                    <a:lumOff val="50000"/>
                  </a:schemeClr>
                </a:solidFill>
              </a:defRPr>
            </a:lvl1pPr>
          </a:lstStyle>
          <a:p>
            <a:r>
              <a:rPr lang="en-US" dirty="0"/>
              <a:t>Image Holder</a:t>
            </a:r>
          </a:p>
        </p:txBody>
      </p:sp>
      <p:sp>
        <p:nvSpPr>
          <p:cNvPr id="29" name="Freeform: Shape 23">
            <a:extLst>
              <a:ext uri="{FF2B5EF4-FFF2-40B4-BE49-F238E27FC236}">
                <a16:creationId xmlns:a16="http://schemas.microsoft.com/office/drawing/2014/main" id="{0661B6FA-EE52-48C4-A880-E54130419D9B}"/>
              </a:ext>
            </a:extLst>
          </p:cNvPr>
          <p:cNvSpPr>
            <a:spLocks noGrp="1"/>
          </p:cNvSpPr>
          <p:nvPr>
            <p:ph type="pic" sz="quarter" idx="36" hasCustomPrompt="1"/>
          </p:nvPr>
        </p:nvSpPr>
        <p:spPr>
          <a:xfrm>
            <a:off x="4656326" y="3497635"/>
            <a:ext cx="1869143" cy="2586317"/>
          </a:xfrm>
          <a:custGeom>
            <a:avLst/>
            <a:gdLst>
              <a:gd name="connsiteX0" fmla="*/ 0 w 2492189"/>
              <a:gd name="connsiteY0" fmla="*/ 0 h 2586317"/>
              <a:gd name="connsiteX1" fmla="*/ 2492189 w 2492189"/>
              <a:gd name="connsiteY1" fmla="*/ 0 h 2586317"/>
              <a:gd name="connsiteX2" fmla="*/ 2492189 w 2492189"/>
              <a:gd name="connsiteY2" fmla="*/ 2586317 h 2586317"/>
              <a:gd name="connsiteX3" fmla="*/ 0 w 2492189"/>
              <a:gd name="connsiteY3" fmla="*/ 2586317 h 2586317"/>
            </a:gdLst>
            <a:ahLst/>
            <a:cxnLst>
              <a:cxn ang="0">
                <a:pos x="connsiteX0" y="connsiteY0"/>
              </a:cxn>
              <a:cxn ang="0">
                <a:pos x="connsiteX1" y="connsiteY1"/>
              </a:cxn>
              <a:cxn ang="0">
                <a:pos x="connsiteX2" y="connsiteY2"/>
              </a:cxn>
              <a:cxn ang="0">
                <a:pos x="connsiteX3" y="connsiteY3"/>
              </a:cxn>
            </a:cxnLst>
            <a:rect l="l" t="t" r="r" b="b"/>
            <a:pathLst>
              <a:path w="2492189" h="2586317">
                <a:moveTo>
                  <a:pt x="0" y="0"/>
                </a:moveTo>
                <a:lnTo>
                  <a:pt x="2492189" y="0"/>
                </a:lnTo>
                <a:lnTo>
                  <a:pt x="2492189" y="2586317"/>
                </a:lnTo>
                <a:lnTo>
                  <a:pt x="0" y="2586317"/>
                </a:lnTo>
                <a:close/>
              </a:path>
            </a:pathLst>
          </a:custGeom>
          <a:solidFill>
            <a:schemeClr val="bg1">
              <a:lumMod val="95000"/>
            </a:schemeClr>
          </a:solidFill>
          <a:ln>
            <a:noFill/>
          </a:ln>
          <a:effectLst>
            <a:outerShdw blurRad="63500" sx="102000" sy="102000" algn="ctr" rotWithShape="0">
              <a:prstClr val="black">
                <a:alpha val="40000"/>
              </a:prstClr>
            </a:outerShdw>
          </a:effectLst>
        </p:spPr>
        <p:txBody>
          <a:bodyPr wrap="square" bIns="457200" anchor="b">
            <a:noAutofit/>
          </a:bodyPr>
          <a:lstStyle>
            <a:lvl1pPr algn="ctr">
              <a:buNone/>
              <a:defRPr sz="900">
                <a:solidFill>
                  <a:schemeClr val="tx1">
                    <a:lumMod val="50000"/>
                    <a:lumOff val="50000"/>
                  </a:schemeClr>
                </a:solidFill>
              </a:defRPr>
            </a:lvl1pPr>
          </a:lstStyle>
          <a:p>
            <a:r>
              <a:rPr lang="en-US" dirty="0"/>
              <a:t>Image Holder</a:t>
            </a:r>
          </a:p>
        </p:txBody>
      </p:sp>
      <p:sp>
        <p:nvSpPr>
          <p:cNvPr id="30" name="Freeform: Shape 21">
            <a:extLst>
              <a:ext uri="{FF2B5EF4-FFF2-40B4-BE49-F238E27FC236}">
                <a16:creationId xmlns:a16="http://schemas.microsoft.com/office/drawing/2014/main" id="{A12593F3-FB05-4B6A-B1E0-388C702353D9}"/>
              </a:ext>
            </a:extLst>
          </p:cNvPr>
          <p:cNvSpPr>
            <a:spLocks noGrp="1"/>
          </p:cNvSpPr>
          <p:nvPr>
            <p:ph type="pic" sz="quarter" idx="37" hasCustomPrompt="1"/>
          </p:nvPr>
        </p:nvSpPr>
        <p:spPr>
          <a:xfrm>
            <a:off x="2618536" y="3497635"/>
            <a:ext cx="1869143" cy="2586317"/>
          </a:xfrm>
          <a:custGeom>
            <a:avLst/>
            <a:gdLst>
              <a:gd name="connsiteX0" fmla="*/ 0 w 2492189"/>
              <a:gd name="connsiteY0" fmla="*/ 0 h 2586317"/>
              <a:gd name="connsiteX1" fmla="*/ 2492189 w 2492189"/>
              <a:gd name="connsiteY1" fmla="*/ 0 h 2586317"/>
              <a:gd name="connsiteX2" fmla="*/ 2492189 w 2492189"/>
              <a:gd name="connsiteY2" fmla="*/ 2586317 h 2586317"/>
              <a:gd name="connsiteX3" fmla="*/ 0 w 2492189"/>
              <a:gd name="connsiteY3" fmla="*/ 2586317 h 2586317"/>
            </a:gdLst>
            <a:ahLst/>
            <a:cxnLst>
              <a:cxn ang="0">
                <a:pos x="connsiteX0" y="connsiteY0"/>
              </a:cxn>
              <a:cxn ang="0">
                <a:pos x="connsiteX1" y="connsiteY1"/>
              </a:cxn>
              <a:cxn ang="0">
                <a:pos x="connsiteX2" y="connsiteY2"/>
              </a:cxn>
              <a:cxn ang="0">
                <a:pos x="connsiteX3" y="connsiteY3"/>
              </a:cxn>
            </a:cxnLst>
            <a:rect l="l" t="t" r="r" b="b"/>
            <a:pathLst>
              <a:path w="2492189" h="2586317">
                <a:moveTo>
                  <a:pt x="0" y="0"/>
                </a:moveTo>
                <a:lnTo>
                  <a:pt x="2492189" y="0"/>
                </a:lnTo>
                <a:lnTo>
                  <a:pt x="2492189" y="2586317"/>
                </a:lnTo>
                <a:lnTo>
                  <a:pt x="0" y="2586317"/>
                </a:lnTo>
                <a:close/>
              </a:path>
            </a:pathLst>
          </a:custGeom>
          <a:solidFill>
            <a:schemeClr val="bg1">
              <a:lumMod val="95000"/>
            </a:schemeClr>
          </a:solidFill>
          <a:ln>
            <a:noFill/>
          </a:ln>
          <a:effectLst>
            <a:outerShdw blurRad="63500" sx="102000" sy="102000" algn="ctr" rotWithShape="0">
              <a:prstClr val="black">
                <a:alpha val="40000"/>
              </a:prstClr>
            </a:outerShdw>
          </a:effectLst>
        </p:spPr>
        <p:txBody>
          <a:bodyPr wrap="square" bIns="457200" anchor="b">
            <a:noAutofit/>
          </a:bodyPr>
          <a:lstStyle>
            <a:lvl1pPr algn="ctr">
              <a:buNone/>
              <a:defRPr sz="900">
                <a:solidFill>
                  <a:schemeClr val="tx1">
                    <a:lumMod val="50000"/>
                    <a:lumOff val="50000"/>
                  </a:schemeClr>
                </a:solidFill>
              </a:defRPr>
            </a:lvl1pPr>
          </a:lstStyle>
          <a:p>
            <a:r>
              <a:rPr lang="en-US" dirty="0"/>
              <a:t>Image Holder</a:t>
            </a:r>
          </a:p>
        </p:txBody>
      </p:sp>
      <p:sp>
        <p:nvSpPr>
          <p:cNvPr id="31" name="Freeform: Shape 19">
            <a:extLst>
              <a:ext uri="{FF2B5EF4-FFF2-40B4-BE49-F238E27FC236}">
                <a16:creationId xmlns:a16="http://schemas.microsoft.com/office/drawing/2014/main" id="{41BD9F28-74A2-4F59-BED3-944BF2744D1F}"/>
              </a:ext>
            </a:extLst>
          </p:cNvPr>
          <p:cNvSpPr>
            <a:spLocks noGrp="1"/>
          </p:cNvSpPr>
          <p:nvPr>
            <p:ph type="pic" sz="quarter" idx="38" hasCustomPrompt="1"/>
          </p:nvPr>
        </p:nvSpPr>
        <p:spPr>
          <a:xfrm>
            <a:off x="580746" y="3497635"/>
            <a:ext cx="1869143" cy="2586317"/>
          </a:xfrm>
          <a:custGeom>
            <a:avLst/>
            <a:gdLst>
              <a:gd name="connsiteX0" fmla="*/ 0 w 2492189"/>
              <a:gd name="connsiteY0" fmla="*/ 0 h 2586317"/>
              <a:gd name="connsiteX1" fmla="*/ 2492189 w 2492189"/>
              <a:gd name="connsiteY1" fmla="*/ 0 h 2586317"/>
              <a:gd name="connsiteX2" fmla="*/ 2492189 w 2492189"/>
              <a:gd name="connsiteY2" fmla="*/ 2586317 h 2586317"/>
              <a:gd name="connsiteX3" fmla="*/ 0 w 2492189"/>
              <a:gd name="connsiteY3" fmla="*/ 2586317 h 2586317"/>
            </a:gdLst>
            <a:ahLst/>
            <a:cxnLst>
              <a:cxn ang="0">
                <a:pos x="connsiteX0" y="connsiteY0"/>
              </a:cxn>
              <a:cxn ang="0">
                <a:pos x="connsiteX1" y="connsiteY1"/>
              </a:cxn>
              <a:cxn ang="0">
                <a:pos x="connsiteX2" y="connsiteY2"/>
              </a:cxn>
              <a:cxn ang="0">
                <a:pos x="connsiteX3" y="connsiteY3"/>
              </a:cxn>
            </a:cxnLst>
            <a:rect l="l" t="t" r="r" b="b"/>
            <a:pathLst>
              <a:path w="2492189" h="2586317">
                <a:moveTo>
                  <a:pt x="0" y="0"/>
                </a:moveTo>
                <a:lnTo>
                  <a:pt x="2492189" y="0"/>
                </a:lnTo>
                <a:lnTo>
                  <a:pt x="2492189" y="2586317"/>
                </a:lnTo>
                <a:lnTo>
                  <a:pt x="0" y="2586317"/>
                </a:lnTo>
                <a:close/>
              </a:path>
            </a:pathLst>
          </a:custGeom>
          <a:solidFill>
            <a:schemeClr val="bg1">
              <a:lumMod val="95000"/>
            </a:schemeClr>
          </a:solidFill>
          <a:ln>
            <a:noFill/>
          </a:ln>
          <a:effectLst>
            <a:outerShdw blurRad="63500" sx="102000" sy="102000" algn="ctr" rotWithShape="0">
              <a:prstClr val="black">
                <a:alpha val="40000"/>
              </a:prstClr>
            </a:outerShdw>
          </a:effectLst>
        </p:spPr>
        <p:txBody>
          <a:bodyPr wrap="square" bIns="457200" anchor="b">
            <a:noAutofit/>
          </a:bodyPr>
          <a:lstStyle>
            <a:lvl1pPr algn="ctr">
              <a:buNone/>
              <a:defRPr sz="900">
                <a:solidFill>
                  <a:schemeClr val="tx1">
                    <a:lumMod val="50000"/>
                    <a:lumOff val="50000"/>
                  </a:schemeClr>
                </a:solidFill>
              </a:defRPr>
            </a:lvl1pPr>
          </a:lstStyle>
          <a:p>
            <a:r>
              <a:rPr lang="en-US" dirty="0"/>
              <a:t>Image Holder</a:t>
            </a:r>
          </a:p>
        </p:txBody>
      </p:sp>
      <p:sp>
        <p:nvSpPr>
          <p:cNvPr id="32" name="Freeform: Shape 17">
            <a:extLst>
              <a:ext uri="{FF2B5EF4-FFF2-40B4-BE49-F238E27FC236}">
                <a16:creationId xmlns:a16="http://schemas.microsoft.com/office/drawing/2014/main" id="{B36D594E-B992-406A-A5C2-C0134E8C178C}"/>
              </a:ext>
            </a:extLst>
          </p:cNvPr>
          <p:cNvSpPr>
            <a:spLocks noGrp="1"/>
          </p:cNvSpPr>
          <p:nvPr>
            <p:ph type="pic" sz="quarter" idx="39" hasCustomPrompt="1"/>
          </p:nvPr>
        </p:nvSpPr>
        <p:spPr>
          <a:xfrm>
            <a:off x="6694114" y="774049"/>
            <a:ext cx="1869143" cy="2586317"/>
          </a:xfrm>
          <a:custGeom>
            <a:avLst/>
            <a:gdLst>
              <a:gd name="connsiteX0" fmla="*/ 0 w 2492189"/>
              <a:gd name="connsiteY0" fmla="*/ 0 h 2586317"/>
              <a:gd name="connsiteX1" fmla="*/ 2492189 w 2492189"/>
              <a:gd name="connsiteY1" fmla="*/ 0 h 2586317"/>
              <a:gd name="connsiteX2" fmla="*/ 2492189 w 2492189"/>
              <a:gd name="connsiteY2" fmla="*/ 2586317 h 2586317"/>
              <a:gd name="connsiteX3" fmla="*/ 0 w 2492189"/>
              <a:gd name="connsiteY3" fmla="*/ 2586317 h 2586317"/>
            </a:gdLst>
            <a:ahLst/>
            <a:cxnLst>
              <a:cxn ang="0">
                <a:pos x="connsiteX0" y="connsiteY0"/>
              </a:cxn>
              <a:cxn ang="0">
                <a:pos x="connsiteX1" y="connsiteY1"/>
              </a:cxn>
              <a:cxn ang="0">
                <a:pos x="connsiteX2" y="connsiteY2"/>
              </a:cxn>
              <a:cxn ang="0">
                <a:pos x="connsiteX3" y="connsiteY3"/>
              </a:cxn>
            </a:cxnLst>
            <a:rect l="l" t="t" r="r" b="b"/>
            <a:pathLst>
              <a:path w="2492189" h="2586317">
                <a:moveTo>
                  <a:pt x="0" y="0"/>
                </a:moveTo>
                <a:lnTo>
                  <a:pt x="2492189" y="0"/>
                </a:lnTo>
                <a:lnTo>
                  <a:pt x="2492189" y="2586317"/>
                </a:lnTo>
                <a:lnTo>
                  <a:pt x="0" y="2586317"/>
                </a:lnTo>
                <a:close/>
              </a:path>
            </a:pathLst>
          </a:custGeom>
          <a:solidFill>
            <a:schemeClr val="bg1">
              <a:lumMod val="95000"/>
            </a:schemeClr>
          </a:solidFill>
          <a:ln>
            <a:noFill/>
          </a:ln>
          <a:effectLst>
            <a:outerShdw blurRad="63500" sx="102000" sy="102000" algn="ctr" rotWithShape="0">
              <a:prstClr val="black">
                <a:alpha val="40000"/>
              </a:prstClr>
            </a:outerShdw>
          </a:effectLst>
        </p:spPr>
        <p:txBody>
          <a:bodyPr wrap="square" bIns="457200" anchor="b">
            <a:noAutofit/>
          </a:bodyPr>
          <a:lstStyle>
            <a:lvl1pPr algn="ctr">
              <a:buNone/>
              <a:defRPr sz="900">
                <a:solidFill>
                  <a:schemeClr val="tx1">
                    <a:lumMod val="50000"/>
                    <a:lumOff val="50000"/>
                  </a:schemeClr>
                </a:solidFill>
              </a:defRPr>
            </a:lvl1pPr>
          </a:lstStyle>
          <a:p>
            <a:r>
              <a:rPr lang="en-US" dirty="0"/>
              <a:t>Image Holder</a:t>
            </a:r>
          </a:p>
        </p:txBody>
      </p:sp>
      <p:sp>
        <p:nvSpPr>
          <p:cNvPr id="33" name="Freeform: Shape 15">
            <a:extLst>
              <a:ext uri="{FF2B5EF4-FFF2-40B4-BE49-F238E27FC236}">
                <a16:creationId xmlns:a16="http://schemas.microsoft.com/office/drawing/2014/main" id="{B395785C-F3DE-47D1-BB12-B0B10A253EC6}"/>
              </a:ext>
            </a:extLst>
          </p:cNvPr>
          <p:cNvSpPr>
            <a:spLocks noGrp="1"/>
          </p:cNvSpPr>
          <p:nvPr>
            <p:ph type="pic" sz="quarter" idx="40" hasCustomPrompt="1"/>
          </p:nvPr>
        </p:nvSpPr>
        <p:spPr>
          <a:xfrm>
            <a:off x="4656326" y="774049"/>
            <a:ext cx="1869143" cy="2586317"/>
          </a:xfrm>
          <a:custGeom>
            <a:avLst/>
            <a:gdLst>
              <a:gd name="connsiteX0" fmla="*/ 0 w 2492189"/>
              <a:gd name="connsiteY0" fmla="*/ 0 h 2586317"/>
              <a:gd name="connsiteX1" fmla="*/ 2492189 w 2492189"/>
              <a:gd name="connsiteY1" fmla="*/ 0 h 2586317"/>
              <a:gd name="connsiteX2" fmla="*/ 2492189 w 2492189"/>
              <a:gd name="connsiteY2" fmla="*/ 2586317 h 2586317"/>
              <a:gd name="connsiteX3" fmla="*/ 0 w 2492189"/>
              <a:gd name="connsiteY3" fmla="*/ 2586317 h 2586317"/>
            </a:gdLst>
            <a:ahLst/>
            <a:cxnLst>
              <a:cxn ang="0">
                <a:pos x="connsiteX0" y="connsiteY0"/>
              </a:cxn>
              <a:cxn ang="0">
                <a:pos x="connsiteX1" y="connsiteY1"/>
              </a:cxn>
              <a:cxn ang="0">
                <a:pos x="connsiteX2" y="connsiteY2"/>
              </a:cxn>
              <a:cxn ang="0">
                <a:pos x="connsiteX3" y="connsiteY3"/>
              </a:cxn>
            </a:cxnLst>
            <a:rect l="l" t="t" r="r" b="b"/>
            <a:pathLst>
              <a:path w="2492189" h="2586317">
                <a:moveTo>
                  <a:pt x="0" y="0"/>
                </a:moveTo>
                <a:lnTo>
                  <a:pt x="2492189" y="0"/>
                </a:lnTo>
                <a:lnTo>
                  <a:pt x="2492189" y="2586317"/>
                </a:lnTo>
                <a:lnTo>
                  <a:pt x="0" y="2586317"/>
                </a:lnTo>
                <a:close/>
              </a:path>
            </a:pathLst>
          </a:custGeom>
          <a:solidFill>
            <a:schemeClr val="bg1">
              <a:lumMod val="95000"/>
            </a:schemeClr>
          </a:solidFill>
          <a:ln>
            <a:noFill/>
          </a:ln>
          <a:effectLst>
            <a:outerShdw blurRad="63500" sx="102000" sy="102000" algn="ctr" rotWithShape="0">
              <a:prstClr val="black">
                <a:alpha val="40000"/>
              </a:prstClr>
            </a:outerShdw>
          </a:effectLst>
        </p:spPr>
        <p:txBody>
          <a:bodyPr wrap="square" bIns="457200" anchor="b">
            <a:noAutofit/>
          </a:bodyPr>
          <a:lstStyle>
            <a:lvl1pPr algn="ctr">
              <a:buNone/>
              <a:defRPr sz="900">
                <a:solidFill>
                  <a:schemeClr val="tx1">
                    <a:lumMod val="50000"/>
                    <a:lumOff val="50000"/>
                  </a:schemeClr>
                </a:solidFill>
              </a:defRPr>
            </a:lvl1pPr>
          </a:lstStyle>
          <a:p>
            <a:r>
              <a:rPr lang="en-US" dirty="0"/>
              <a:t>Image Holder</a:t>
            </a:r>
          </a:p>
        </p:txBody>
      </p:sp>
      <p:sp>
        <p:nvSpPr>
          <p:cNvPr id="34" name="Freeform: Shape 13">
            <a:extLst>
              <a:ext uri="{FF2B5EF4-FFF2-40B4-BE49-F238E27FC236}">
                <a16:creationId xmlns:a16="http://schemas.microsoft.com/office/drawing/2014/main" id="{8DCAB39A-19BB-44C2-A00A-465D6B3F3151}"/>
              </a:ext>
            </a:extLst>
          </p:cNvPr>
          <p:cNvSpPr>
            <a:spLocks noGrp="1"/>
          </p:cNvSpPr>
          <p:nvPr>
            <p:ph type="pic" sz="quarter" idx="41" hasCustomPrompt="1"/>
          </p:nvPr>
        </p:nvSpPr>
        <p:spPr>
          <a:xfrm>
            <a:off x="2618536" y="774049"/>
            <a:ext cx="1869143" cy="2586317"/>
          </a:xfrm>
          <a:custGeom>
            <a:avLst/>
            <a:gdLst>
              <a:gd name="connsiteX0" fmla="*/ 0 w 2492189"/>
              <a:gd name="connsiteY0" fmla="*/ 0 h 2586317"/>
              <a:gd name="connsiteX1" fmla="*/ 2492189 w 2492189"/>
              <a:gd name="connsiteY1" fmla="*/ 0 h 2586317"/>
              <a:gd name="connsiteX2" fmla="*/ 2492189 w 2492189"/>
              <a:gd name="connsiteY2" fmla="*/ 2586317 h 2586317"/>
              <a:gd name="connsiteX3" fmla="*/ 0 w 2492189"/>
              <a:gd name="connsiteY3" fmla="*/ 2586317 h 2586317"/>
            </a:gdLst>
            <a:ahLst/>
            <a:cxnLst>
              <a:cxn ang="0">
                <a:pos x="connsiteX0" y="connsiteY0"/>
              </a:cxn>
              <a:cxn ang="0">
                <a:pos x="connsiteX1" y="connsiteY1"/>
              </a:cxn>
              <a:cxn ang="0">
                <a:pos x="connsiteX2" y="connsiteY2"/>
              </a:cxn>
              <a:cxn ang="0">
                <a:pos x="connsiteX3" y="connsiteY3"/>
              </a:cxn>
            </a:cxnLst>
            <a:rect l="l" t="t" r="r" b="b"/>
            <a:pathLst>
              <a:path w="2492189" h="2586317">
                <a:moveTo>
                  <a:pt x="0" y="0"/>
                </a:moveTo>
                <a:lnTo>
                  <a:pt x="2492189" y="0"/>
                </a:lnTo>
                <a:lnTo>
                  <a:pt x="2492189" y="2586317"/>
                </a:lnTo>
                <a:lnTo>
                  <a:pt x="0" y="2586317"/>
                </a:lnTo>
                <a:close/>
              </a:path>
            </a:pathLst>
          </a:custGeom>
          <a:solidFill>
            <a:schemeClr val="bg1">
              <a:lumMod val="95000"/>
            </a:schemeClr>
          </a:solidFill>
          <a:ln>
            <a:noFill/>
          </a:ln>
          <a:effectLst>
            <a:outerShdw blurRad="63500" sx="102000" sy="102000" algn="ctr" rotWithShape="0">
              <a:prstClr val="black">
                <a:alpha val="40000"/>
              </a:prstClr>
            </a:outerShdw>
          </a:effectLst>
        </p:spPr>
        <p:txBody>
          <a:bodyPr wrap="square" bIns="457200" anchor="b">
            <a:noAutofit/>
          </a:bodyPr>
          <a:lstStyle>
            <a:lvl1pPr algn="ctr">
              <a:buNone/>
              <a:defRPr sz="900">
                <a:solidFill>
                  <a:schemeClr val="tx1">
                    <a:lumMod val="50000"/>
                    <a:lumOff val="50000"/>
                  </a:schemeClr>
                </a:solidFill>
              </a:defRPr>
            </a:lvl1pPr>
          </a:lstStyle>
          <a:p>
            <a:r>
              <a:rPr lang="en-US" dirty="0"/>
              <a:t>Image Holder</a:t>
            </a:r>
          </a:p>
        </p:txBody>
      </p:sp>
      <p:sp>
        <p:nvSpPr>
          <p:cNvPr id="35" name="Freeform: Shape 11">
            <a:extLst>
              <a:ext uri="{FF2B5EF4-FFF2-40B4-BE49-F238E27FC236}">
                <a16:creationId xmlns:a16="http://schemas.microsoft.com/office/drawing/2014/main" id="{757957AB-567D-4EB2-92FB-C30B9855CC53}"/>
              </a:ext>
            </a:extLst>
          </p:cNvPr>
          <p:cNvSpPr>
            <a:spLocks noGrp="1"/>
          </p:cNvSpPr>
          <p:nvPr>
            <p:ph type="pic" sz="quarter" idx="42" hasCustomPrompt="1"/>
          </p:nvPr>
        </p:nvSpPr>
        <p:spPr>
          <a:xfrm>
            <a:off x="580746" y="774049"/>
            <a:ext cx="1869143" cy="2586317"/>
          </a:xfrm>
          <a:custGeom>
            <a:avLst/>
            <a:gdLst>
              <a:gd name="connsiteX0" fmla="*/ 0 w 2492189"/>
              <a:gd name="connsiteY0" fmla="*/ 0 h 2586317"/>
              <a:gd name="connsiteX1" fmla="*/ 2492189 w 2492189"/>
              <a:gd name="connsiteY1" fmla="*/ 0 h 2586317"/>
              <a:gd name="connsiteX2" fmla="*/ 2492189 w 2492189"/>
              <a:gd name="connsiteY2" fmla="*/ 2586317 h 2586317"/>
              <a:gd name="connsiteX3" fmla="*/ 0 w 2492189"/>
              <a:gd name="connsiteY3" fmla="*/ 2586317 h 2586317"/>
            </a:gdLst>
            <a:ahLst/>
            <a:cxnLst>
              <a:cxn ang="0">
                <a:pos x="connsiteX0" y="connsiteY0"/>
              </a:cxn>
              <a:cxn ang="0">
                <a:pos x="connsiteX1" y="connsiteY1"/>
              </a:cxn>
              <a:cxn ang="0">
                <a:pos x="connsiteX2" y="connsiteY2"/>
              </a:cxn>
              <a:cxn ang="0">
                <a:pos x="connsiteX3" y="connsiteY3"/>
              </a:cxn>
            </a:cxnLst>
            <a:rect l="l" t="t" r="r" b="b"/>
            <a:pathLst>
              <a:path w="2492189" h="2586317">
                <a:moveTo>
                  <a:pt x="0" y="0"/>
                </a:moveTo>
                <a:lnTo>
                  <a:pt x="2492189" y="0"/>
                </a:lnTo>
                <a:lnTo>
                  <a:pt x="2492189" y="2586317"/>
                </a:lnTo>
                <a:lnTo>
                  <a:pt x="0" y="2586317"/>
                </a:lnTo>
                <a:close/>
              </a:path>
            </a:pathLst>
          </a:custGeom>
          <a:solidFill>
            <a:schemeClr val="bg1">
              <a:lumMod val="95000"/>
            </a:schemeClr>
          </a:solidFill>
          <a:ln>
            <a:noFill/>
          </a:ln>
          <a:effectLst>
            <a:outerShdw blurRad="63500" sx="102000" sy="102000" algn="ctr" rotWithShape="0">
              <a:prstClr val="black">
                <a:alpha val="40000"/>
              </a:prstClr>
            </a:outerShdw>
          </a:effectLst>
        </p:spPr>
        <p:txBody>
          <a:bodyPr wrap="square" bIns="457200" anchor="b">
            <a:noAutofit/>
          </a:bodyPr>
          <a:lstStyle>
            <a:lvl1pPr algn="ctr">
              <a:buNone/>
              <a:defRPr sz="9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793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6152" y="1418737"/>
            <a:ext cx="7004668" cy="57759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6A3E508-E32F-4DA3-8623-36F17167A879}" type="datetimeFigureOut">
              <a:rPr lang="en-US" smtClean="0"/>
              <a:t>10/6/2020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55B61D2-7871-4597-A024-79805D52F4A1}" type="slidenum">
              <a:rPr lang="en-US" smtClean="0"/>
              <a:t>‹#›</a:t>
            </a:fld>
            <a:endParaRPr lang="en-US"/>
          </a:p>
        </p:txBody>
      </p:sp>
    </p:spTree>
    <p:extLst>
      <p:ext uri="{BB962C8B-B14F-4D97-AF65-F5344CB8AC3E}">
        <p14:creationId xmlns:p14="http://schemas.microsoft.com/office/powerpoint/2010/main" val="1419687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6A3E508-E32F-4DA3-8623-36F17167A879}" type="datetimeFigureOut">
              <a:rPr lang="en-US" smtClean="0"/>
              <a:t>10/6/2020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55B61D2-7871-4597-A024-79805D52F4A1}" type="slidenum">
              <a:rPr lang="en-US" smtClean="0"/>
              <a:t>‹#›</a:t>
            </a:fld>
            <a:endParaRPr lang="en-US"/>
          </a:p>
        </p:txBody>
      </p:sp>
    </p:spTree>
    <p:extLst>
      <p:ext uri="{BB962C8B-B14F-4D97-AF65-F5344CB8AC3E}">
        <p14:creationId xmlns:p14="http://schemas.microsoft.com/office/powerpoint/2010/main" val="3521061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6152" y="1418737"/>
            <a:ext cx="7004668" cy="577596"/>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6A3E508-E32F-4DA3-8623-36F17167A879}" type="datetimeFigureOut">
              <a:rPr lang="en-US" smtClean="0"/>
              <a:t>10/6/2020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55B61D2-7871-4597-A024-79805D52F4A1}" type="slidenum">
              <a:rPr lang="en-US" smtClean="0"/>
              <a:t>‹#›</a:t>
            </a:fld>
            <a:endParaRPr lang="en-US"/>
          </a:p>
        </p:txBody>
      </p:sp>
    </p:spTree>
    <p:extLst>
      <p:ext uri="{BB962C8B-B14F-4D97-AF65-F5344CB8AC3E}">
        <p14:creationId xmlns:p14="http://schemas.microsoft.com/office/powerpoint/2010/main" val="3665346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A6A3E508-E32F-4DA3-8623-36F17167A879}" type="datetimeFigureOut">
              <a:rPr lang="en-US" smtClean="0"/>
              <a:t>10/6/2020</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055B61D2-7871-4597-A024-79805D52F4A1}" type="slidenum">
              <a:rPr lang="en-US" smtClean="0"/>
              <a:t>‹#›</a:t>
            </a:fld>
            <a:endParaRPr lang="en-US"/>
          </a:p>
        </p:txBody>
      </p:sp>
    </p:spTree>
    <p:extLst>
      <p:ext uri="{BB962C8B-B14F-4D97-AF65-F5344CB8AC3E}">
        <p14:creationId xmlns:p14="http://schemas.microsoft.com/office/powerpoint/2010/main" val="127632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6152" y="1418737"/>
            <a:ext cx="7004668" cy="577596"/>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6A3E508-E32F-4DA3-8623-36F17167A879}" type="datetimeFigureOut">
              <a:rPr lang="en-US" smtClean="0"/>
              <a:t>10/6/2020</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055B61D2-7871-4597-A024-79805D52F4A1}" type="slidenum">
              <a:rPr lang="en-US" smtClean="0"/>
              <a:t>‹#›</a:t>
            </a:fld>
            <a:endParaRPr lang="en-US"/>
          </a:p>
        </p:txBody>
      </p:sp>
    </p:spTree>
    <p:extLst>
      <p:ext uri="{BB962C8B-B14F-4D97-AF65-F5344CB8AC3E}">
        <p14:creationId xmlns:p14="http://schemas.microsoft.com/office/powerpoint/2010/main" val="2611698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A6A3E508-E32F-4DA3-8623-36F17167A879}" type="datetimeFigureOut">
              <a:rPr lang="en-US" smtClean="0"/>
              <a:t>10/6/2020</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055B61D2-7871-4597-A024-79805D52F4A1}" type="slidenum">
              <a:rPr lang="en-US" smtClean="0"/>
              <a:t>‹#›</a:t>
            </a:fld>
            <a:endParaRPr lang="en-US"/>
          </a:p>
        </p:txBody>
      </p:sp>
    </p:spTree>
    <p:extLst>
      <p:ext uri="{BB962C8B-B14F-4D97-AF65-F5344CB8AC3E}">
        <p14:creationId xmlns:p14="http://schemas.microsoft.com/office/powerpoint/2010/main" val="4085787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6A3E508-E32F-4DA3-8623-36F17167A879}" type="datetimeFigureOut">
              <a:rPr lang="en-US" smtClean="0"/>
              <a:t>10/6/2020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55B61D2-7871-4597-A024-79805D52F4A1}" type="slidenum">
              <a:rPr lang="en-US" smtClean="0"/>
              <a:t>‹#›</a:t>
            </a:fld>
            <a:endParaRPr lang="en-US"/>
          </a:p>
        </p:txBody>
      </p:sp>
    </p:spTree>
    <p:extLst>
      <p:ext uri="{BB962C8B-B14F-4D97-AF65-F5344CB8AC3E}">
        <p14:creationId xmlns:p14="http://schemas.microsoft.com/office/powerpoint/2010/main" val="1542779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6A3E508-E32F-4DA3-8623-36F17167A879}" type="datetimeFigureOut">
              <a:rPr lang="en-US" smtClean="0"/>
              <a:t>10/6/2020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55B61D2-7871-4597-A024-79805D52F4A1}" type="slidenum">
              <a:rPr lang="en-US" smtClean="0"/>
              <a:t>‹#›</a:t>
            </a:fld>
            <a:endParaRPr lang="en-US"/>
          </a:p>
        </p:txBody>
      </p:sp>
    </p:spTree>
    <p:extLst>
      <p:ext uri="{BB962C8B-B14F-4D97-AF65-F5344CB8AC3E}">
        <p14:creationId xmlns:p14="http://schemas.microsoft.com/office/powerpoint/2010/main" val="2861344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86359" y="261576"/>
            <a:ext cx="404149" cy="539539"/>
          </a:xfrm>
          <a:prstGeom prst="rect">
            <a:avLst/>
          </a:prstGeom>
        </p:spPr>
      </p:pic>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010820" y="293453"/>
            <a:ext cx="777131" cy="608472"/>
          </a:xfrm>
          <a:prstGeom prst="rect">
            <a:avLst/>
          </a:prstGeom>
        </p:spPr>
      </p:pic>
      <p:sp>
        <p:nvSpPr>
          <p:cNvPr id="10" name="Freeform 9"/>
          <p:cNvSpPr/>
          <p:nvPr userDrawn="1"/>
        </p:nvSpPr>
        <p:spPr bwMode="auto">
          <a:xfrm>
            <a:off x="3411" y="4909123"/>
            <a:ext cx="9136337" cy="1924403"/>
          </a:xfrm>
          <a:custGeom>
            <a:avLst/>
            <a:gdLst>
              <a:gd name="connsiteX0" fmla="*/ 840137 w 9144004"/>
              <a:gd name="connsiteY0" fmla="*/ 0 h 3305524"/>
              <a:gd name="connsiteX1" fmla="*/ 1089003 w 9144004"/>
              <a:gd name="connsiteY1" fmla="*/ 6755 h 3305524"/>
              <a:gd name="connsiteX2" fmla="*/ 1333172 w 9144004"/>
              <a:gd name="connsiteY2" fmla="*/ 23644 h 3305524"/>
              <a:gd name="connsiteX3" fmla="*/ 1563255 w 9144004"/>
              <a:gd name="connsiteY3" fmla="*/ 48974 h 3305524"/>
              <a:gd name="connsiteX4" fmla="*/ 1795687 w 9144004"/>
              <a:gd name="connsiteY4" fmla="*/ 82749 h 3305524"/>
              <a:gd name="connsiteX5" fmla="*/ 2016378 w 9144004"/>
              <a:gd name="connsiteY5" fmla="*/ 123279 h 3305524"/>
              <a:gd name="connsiteX6" fmla="*/ 2370897 w 9144004"/>
              <a:gd name="connsiteY6" fmla="*/ 202649 h 3305524"/>
              <a:gd name="connsiteX7" fmla="*/ 2716020 w 9144004"/>
              <a:gd name="connsiteY7" fmla="*/ 298907 h 3305524"/>
              <a:gd name="connsiteX8" fmla="*/ 3054103 w 9144004"/>
              <a:gd name="connsiteY8" fmla="*/ 401919 h 3305524"/>
              <a:gd name="connsiteX9" fmla="*/ 3394532 w 9144004"/>
              <a:gd name="connsiteY9" fmla="*/ 513376 h 3305524"/>
              <a:gd name="connsiteX10" fmla="*/ 3734960 w 9144004"/>
              <a:gd name="connsiteY10" fmla="*/ 626523 h 3305524"/>
              <a:gd name="connsiteX11" fmla="*/ 4087131 w 9144004"/>
              <a:gd name="connsiteY11" fmla="*/ 743045 h 3305524"/>
              <a:gd name="connsiteX12" fmla="*/ 4446344 w 9144004"/>
              <a:gd name="connsiteY12" fmla="*/ 852812 h 3305524"/>
              <a:gd name="connsiteX13" fmla="*/ 4739816 w 9144004"/>
              <a:gd name="connsiteY13" fmla="*/ 935561 h 3305524"/>
              <a:gd name="connsiteX14" fmla="*/ 5035639 w 9144004"/>
              <a:gd name="connsiteY14" fmla="*/ 1008177 h 3305524"/>
              <a:gd name="connsiteX15" fmla="*/ 5326765 w 9144004"/>
              <a:gd name="connsiteY15" fmla="*/ 1067283 h 3305524"/>
              <a:gd name="connsiteX16" fmla="*/ 5620238 w 9144004"/>
              <a:gd name="connsiteY16" fmla="*/ 1117945 h 3305524"/>
              <a:gd name="connsiteX17" fmla="*/ 5851592 w 9144004"/>
              <a:gd name="connsiteY17" fmla="*/ 1145681 h 3305524"/>
              <a:gd name="connsiteX18" fmla="*/ 6020736 w 9144004"/>
              <a:gd name="connsiteY18" fmla="*/ 1169608 h 3305524"/>
              <a:gd name="connsiteX19" fmla="*/ 7077455 w 9144004"/>
              <a:gd name="connsiteY19" fmla="*/ 1231355 h 3305524"/>
              <a:gd name="connsiteX20" fmla="*/ 8920103 w 9144004"/>
              <a:gd name="connsiteY20" fmla="*/ 1032518 h 3305524"/>
              <a:gd name="connsiteX21" fmla="*/ 9144004 w 9144004"/>
              <a:gd name="connsiteY21" fmla="*/ 971770 h 3305524"/>
              <a:gd name="connsiteX22" fmla="*/ 9144004 w 9144004"/>
              <a:gd name="connsiteY22" fmla="*/ 3305524 h 3305524"/>
              <a:gd name="connsiteX23" fmla="*/ 0 w 9144004"/>
              <a:gd name="connsiteY23" fmla="*/ 3305524 h 3305524"/>
              <a:gd name="connsiteX24" fmla="*/ 0 w 9144004"/>
              <a:gd name="connsiteY24" fmla="*/ 58908 h 3305524"/>
              <a:gd name="connsiteX25" fmla="*/ 102930 w 9144004"/>
              <a:gd name="connsiteY25" fmla="*/ 43907 h 3305524"/>
              <a:gd name="connsiteX26" fmla="*/ 471532 w 9144004"/>
              <a:gd name="connsiteY26" fmla="*/ 10132 h 33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144004" h="3305524">
                <a:moveTo>
                  <a:pt x="840137" y="0"/>
                </a:moveTo>
                <a:lnTo>
                  <a:pt x="1089003" y="6755"/>
                </a:lnTo>
                <a:lnTo>
                  <a:pt x="1333172" y="23644"/>
                </a:lnTo>
                <a:lnTo>
                  <a:pt x="1563255" y="48974"/>
                </a:lnTo>
                <a:lnTo>
                  <a:pt x="1795687" y="82749"/>
                </a:lnTo>
                <a:lnTo>
                  <a:pt x="2016378" y="123279"/>
                </a:lnTo>
                <a:lnTo>
                  <a:pt x="2370897" y="202649"/>
                </a:lnTo>
                <a:lnTo>
                  <a:pt x="2716020" y="298907"/>
                </a:lnTo>
                <a:lnTo>
                  <a:pt x="3054103" y="401919"/>
                </a:lnTo>
                <a:lnTo>
                  <a:pt x="3394532" y="513376"/>
                </a:lnTo>
                <a:lnTo>
                  <a:pt x="3734960" y="626523"/>
                </a:lnTo>
                <a:lnTo>
                  <a:pt x="4087131" y="743045"/>
                </a:lnTo>
                <a:lnTo>
                  <a:pt x="4446344" y="852812"/>
                </a:lnTo>
                <a:lnTo>
                  <a:pt x="4739816" y="935561"/>
                </a:lnTo>
                <a:lnTo>
                  <a:pt x="5035639" y="1008177"/>
                </a:lnTo>
                <a:lnTo>
                  <a:pt x="5326765" y="1067283"/>
                </a:lnTo>
                <a:lnTo>
                  <a:pt x="5620238" y="1117945"/>
                </a:lnTo>
                <a:lnTo>
                  <a:pt x="5851592" y="1145681"/>
                </a:lnTo>
                <a:lnTo>
                  <a:pt x="6020736" y="1169608"/>
                </a:lnTo>
                <a:cubicBezTo>
                  <a:pt x="6354552" y="1209737"/>
                  <a:pt x="6709470" y="1231355"/>
                  <a:pt x="7077455" y="1231355"/>
                </a:cubicBezTo>
                <a:cubicBezTo>
                  <a:pt x="7752089" y="1231355"/>
                  <a:pt x="8382816" y="1158695"/>
                  <a:pt x="8920103" y="1032518"/>
                </a:cubicBezTo>
                <a:lnTo>
                  <a:pt x="9144004" y="971770"/>
                </a:lnTo>
                <a:lnTo>
                  <a:pt x="9144004" y="3305524"/>
                </a:lnTo>
                <a:lnTo>
                  <a:pt x="0" y="3305524"/>
                </a:lnTo>
                <a:lnTo>
                  <a:pt x="0" y="58908"/>
                </a:lnTo>
                <a:lnTo>
                  <a:pt x="102930" y="43907"/>
                </a:lnTo>
                <a:lnTo>
                  <a:pt x="471532" y="10132"/>
                </a:lnTo>
                <a:close/>
              </a:path>
            </a:pathLst>
          </a:custGeom>
          <a:blipFill dpi="0" rotWithShape="1">
            <a:blip r:embed="rId16"/>
            <a:srcRect/>
            <a:stretch>
              <a:fillRect r="-35000" b="-28906"/>
            </a:stretch>
          </a:blipFill>
          <a:ln w="9525">
            <a:noFill/>
            <a:round/>
            <a:headEnd/>
            <a:tailEnd/>
          </a:ln>
          <a:effectLst>
            <a:outerShdw blurRad="50800" dist="38100" dir="16200000" rotWithShape="0">
              <a:prstClr val="black">
                <a:alpha val="40000"/>
              </a:prstClr>
            </a:outerShdw>
          </a:effectLst>
        </p:spPr>
        <p:txBody>
          <a:bodyPr vert="horz" wrap="square" lIns="68580" tIns="34290" rIns="68580" bIns="34290" numCol="1" rtlCol="0" anchor="t" anchorCtr="0" compatLnSpc="1">
            <a:prstTxWarp prst="textNoShape">
              <a:avLst/>
            </a:prstTxWarp>
            <a:noAutofit/>
          </a:bodyPr>
          <a:lstStyle/>
          <a:p>
            <a:pPr algn="ctr"/>
            <a:r>
              <a:rPr lang="ar-SY" sz="1350" dirty="0"/>
              <a:t> </a:t>
            </a:r>
            <a:endParaRPr lang="en-US" sz="1350" dirty="0"/>
          </a:p>
        </p:txBody>
      </p:sp>
      <p:sp>
        <p:nvSpPr>
          <p:cNvPr id="11" name="Rectangle 10">
            <a:extLst>
              <a:ext uri="{FF2B5EF4-FFF2-40B4-BE49-F238E27FC236}">
                <a16:creationId xmlns:a16="http://schemas.microsoft.com/office/drawing/2014/main" id="{B645C504-0578-495A-ACF4-12A69DB44173}"/>
              </a:ext>
            </a:extLst>
          </p:cNvPr>
          <p:cNvSpPr/>
          <p:nvPr userDrawn="1"/>
        </p:nvSpPr>
        <p:spPr>
          <a:xfrm>
            <a:off x="0" y="6517791"/>
            <a:ext cx="9143160" cy="332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013"/>
          </a:p>
        </p:txBody>
      </p:sp>
    </p:spTree>
    <p:extLst>
      <p:ext uri="{BB962C8B-B14F-4D97-AF65-F5344CB8AC3E}">
        <p14:creationId xmlns:p14="http://schemas.microsoft.com/office/powerpoint/2010/main" val="101496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a:xfrm>
            <a:off x="89714" y="5332982"/>
            <a:ext cx="5055433" cy="230832"/>
          </a:xfrm>
          <a:prstGeom prst="rect">
            <a:avLst/>
          </a:prstGeom>
        </p:spPr>
        <p:txBody>
          <a:bodyPr wrap="square" lIns="0" tIns="0" rIns="0" bIns="0" anchor="ctr">
            <a:spAutoFit/>
          </a:bodyPr>
          <a:lstStyle/>
          <a:p>
            <a:r>
              <a:rPr lang="en-US" sz="1500" b="1" dirty="0">
                <a:ln w="12700">
                  <a:noFill/>
                </a:ln>
                <a:latin typeface="Calibri" panose="020F0502020204030204" pitchFamily="34" charset="0"/>
                <a:cs typeface="Calibri" panose="020F0502020204030204" pitchFamily="34" charset="0"/>
              </a:rPr>
              <a:t>Summary:</a:t>
            </a:r>
          </a:p>
        </p:txBody>
      </p:sp>
      <p:pic>
        <p:nvPicPr>
          <p:cNvPr id="43" name="Picture 42"/>
          <p:cNvPicPr>
            <a:picLocks noChangeAspect="1"/>
          </p:cNvPicPr>
          <p:nvPr/>
        </p:nvPicPr>
        <p:blipFill rotWithShape="1">
          <a:blip r:embed="rId3" cstate="print">
            <a:extLst>
              <a:ext uri="{28A0092B-C50C-407E-A947-70E740481C1C}">
                <a14:useLocalDpi xmlns:a14="http://schemas.microsoft.com/office/drawing/2010/main" val="0"/>
              </a:ext>
            </a:extLst>
          </a:blip>
          <a:srcRect t="55124" b="35005"/>
          <a:stretch/>
        </p:blipFill>
        <p:spPr>
          <a:xfrm>
            <a:off x="1111473" y="6353728"/>
            <a:ext cx="6842620" cy="340089"/>
          </a:xfrm>
          <a:prstGeom prst="rect">
            <a:avLst/>
          </a:prstGeom>
        </p:spPr>
      </p:pic>
      <p:sp>
        <p:nvSpPr>
          <p:cNvPr id="67" name="Rectangle 66"/>
          <p:cNvSpPr/>
          <p:nvPr/>
        </p:nvSpPr>
        <p:spPr>
          <a:xfrm>
            <a:off x="3723639" y="5104470"/>
            <a:ext cx="2483108" cy="215444"/>
          </a:xfrm>
          <a:prstGeom prst="rect">
            <a:avLst/>
          </a:prstGeom>
        </p:spPr>
        <p:txBody>
          <a:bodyPr wrap="square">
            <a:spAutoFit/>
          </a:bodyPr>
          <a:lstStyle/>
          <a:p>
            <a:pPr algn="r"/>
            <a:r>
              <a:rPr lang="en-US" sz="800" i="1" dirty="0">
                <a:latin typeface="Calibri" panose="020F0502020204030204" pitchFamily="34" charset="0"/>
                <a:cs typeface="Calibri" panose="020F0502020204030204" pitchFamily="34" charset="0"/>
              </a:rPr>
              <a:t> </a:t>
            </a:r>
          </a:p>
        </p:txBody>
      </p:sp>
      <p:sp>
        <p:nvSpPr>
          <p:cNvPr id="47" name="Rectangle 46"/>
          <p:cNvSpPr/>
          <p:nvPr/>
        </p:nvSpPr>
        <p:spPr>
          <a:xfrm>
            <a:off x="3139842" y="2867960"/>
            <a:ext cx="2556283" cy="338554"/>
          </a:xfrm>
          <a:prstGeom prst="rect">
            <a:avLst/>
          </a:prstGeom>
        </p:spPr>
        <p:txBody>
          <a:bodyPr wrap="square">
            <a:spAutoFit/>
          </a:bodyPr>
          <a:lstStyle/>
          <a:p>
            <a:pPr algn="r"/>
            <a:r>
              <a:rPr lang="en-US" sz="800" i="1" dirty="0">
                <a:latin typeface="Calibri" panose="020F0502020204030204" pitchFamily="34" charset="0"/>
                <a:cs typeface="Calibri" panose="020F0502020204030204" pitchFamily="34" charset="0"/>
              </a:rPr>
              <a:t>Before the work began, Eagle Scout Zane provided an orientation and safety talk to the volunteers.</a:t>
            </a:r>
          </a:p>
        </p:txBody>
      </p:sp>
      <p:cxnSp>
        <p:nvCxnSpPr>
          <p:cNvPr id="70" name="Straight Connector 69"/>
          <p:cNvCxnSpPr/>
          <p:nvPr/>
        </p:nvCxnSpPr>
        <p:spPr>
          <a:xfrm>
            <a:off x="88812" y="5563814"/>
            <a:ext cx="268717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flipH="1">
            <a:off x="6073290" y="2888954"/>
            <a:ext cx="2415134" cy="246221"/>
          </a:xfrm>
          <a:prstGeom prst="rect">
            <a:avLst/>
          </a:prstGeom>
          <a:noFill/>
        </p:spPr>
        <p:txBody>
          <a:bodyPr wrap="square" lIns="0" tIns="0" rIns="0" bIns="0" rtlCol="0">
            <a:spAutoFit/>
          </a:bodyPr>
          <a:lstStyle/>
          <a:p>
            <a:r>
              <a:rPr lang="en-US" sz="800" i="1" dirty="0">
                <a:latin typeface="Calibri" panose="020F0502020204030204" pitchFamily="34" charset="0"/>
                <a:cs typeface="Calibri" panose="020F0502020204030204" pitchFamily="34" charset="0"/>
              </a:rPr>
              <a:t>Park Ranger Ian McBride helped volunteers plant trees and shrubs in the campground.</a:t>
            </a:r>
          </a:p>
        </p:txBody>
      </p:sp>
      <p:sp>
        <p:nvSpPr>
          <p:cNvPr id="41" name="Title 1"/>
          <p:cNvSpPr txBox="1">
            <a:spLocks/>
          </p:cNvSpPr>
          <p:nvPr/>
        </p:nvSpPr>
        <p:spPr>
          <a:xfrm>
            <a:off x="803128" y="220094"/>
            <a:ext cx="7870371" cy="604838"/>
          </a:xfrm>
          <a:prstGeom prst="rect">
            <a:avLst/>
          </a:prstGeom>
          <a:ln w="12700"/>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cap="all" dirty="0">
                <a:latin typeface="Arial" panose="020B0604020202020204" pitchFamily="34" charset="0"/>
                <a:cs typeface="Arial" panose="020B0604020202020204" pitchFamily="34" charset="0"/>
              </a:rPr>
              <a:t>2020 WVP national public lands day</a:t>
            </a:r>
            <a:br>
              <a:rPr lang="en-US" sz="3000" b="1" cap="all" dirty="0">
                <a:latin typeface="Arial" panose="020B0604020202020204" pitchFamily="34" charset="0"/>
                <a:cs typeface="Arial" panose="020B0604020202020204" pitchFamily="34" charset="0"/>
              </a:rPr>
            </a:br>
            <a:r>
              <a:rPr lang="en-US" sz="1200" b="1" cap="all" dirty="0">
                <a:latin typeface="Arial" panose="020B0604020202020204" pitchFamily="34" charset="0"/>
                <a:cs typeface="Arial" panose="020B0604020202020204" pitchFamily="34" charset="0"/>
              </a:rPr>
              <a:t>OPERATIONS DIVISION, Portland district, Northwestern division</a:t>
            </a:r>
          </a:p>
        </p:txBody>
      </p:sp>
      <p:sp>
        <p:nvSpPr>
          <p:cNvPr id="61" name="Content Placeholder 1"/>
          <p:cNvSpPr txBox="1">
            <a:spLocks/>
          </p:cNvSpPr>
          <p:nvPr/>
        </p:nvSpPr>
        <p:spPr>
          <a:xfrm>
            <a:off x="192150" y="1054694"/>
            <a:ext cx="2631167" cy="3500738"/>
          </a:xfrm>
          <a:prstGeom prst="rect">
            <a:avLst/>
          </a:prstGeom>
          <a:ln w="12700">
            <a:solidFill>
              <a:schemeClr val="tx1"/>
            </a:solidFill>
          </a:ln>
        </p:spPr>
        <p:txBody>
          <a:bodyPr>
            <a:noAutofit/>
          </a:bodyPr>
          <a:lstStyle>
            <a:lvl1pPr marL="192881" indent="-192881" algn="l" rtl="0" eaLnBrk="1" fontAlgn="base" hangingPunct="1">
              <a:spcBef>
                <a:spcPts val="169"/>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89322" indent="-160735" algn="l" rtl="0" eaLnBrk="1" fontAlgn="base" hangingPunct="1">
              <a:spcBef>
                <a:spcPts val="169"/>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514350" indent="-128588"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771525" indent="-128588"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1028700" indent="-128588"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a:spcAft>
                <a:spcPts val="600"/>
              </a:spcAft>
            </a:pPr>
            <a:r>
              <a:rPr lang="en-US" sz="1000" b="1" dirty="0"/>
              <a:t>WHO: </a:t>
            </a:r>
            <a:r>
              <a:rPr lang="en-US" sz="1000" dirty="0"/>
              <a:t>Willamette Valley Project </a:t>
            </a:r>
          </a:p>
          <a:p>
            <a:pPr>
              <a:spcAft>
                <a:spcPts val="600"/>
              </a:spcAft>
            </a:pPr>
            <a:r>
              <a:rPr lang="en-US" sz="1000" b="1" dirty="0"/>
              <a:t>WHAT:  </a:t>
            </a:r>
            <a:r>
              <a:rPr lang="en-US" sz="1000" dirty="0"/>
              <a:t>National Public Lands Day</a:t>
            </a:r>
          </a:p>
          <a:p>
            <a:pPr>
              <a:spcAft>
                <a:spcPts val="600"/>
              </a:spcAft>
            </a:pPr>
            <a:r>
              <a:rPr lang="en-US" sz="1000" b="1" dirty="0"/>
              <a:t>WHEN:  </a:t>
            </a:r>
            <a:r>
              <a:rPr lang="en-US" sz="1000" dirty="0"/>
              <a:t>Saturday, September 26</a:t>
            </a:r>
            <a:endParaRPr lang="en-US" sz="1000" b="1" dirty="0"/>
          </a:p>
          <a:p>
            <a:pPr>
              <a:spcAft>
                <a:spcPts val="600"/>
              </a:spcAft>
            </a:pPr>
            <a:r>
              <a:rPr lang="en-US" sz="1000" b="1" dirty="0"/>
              <a:t>WHERE: </a:t>
            </a:r>
            <a:r>
              <a:rPr lang="en-US" sz="1000" dirty="0"/>
              <a:t>Schwarz Campground, Dorena Lake, Oregon</a:t>
            </a:r>
          </a:p>
          <a:p>
            <a:pPr>
              <a:spcAft>
                <a:spcPts val="600"/>
              </a:spcAft>
            </a:pPr>
            <a:r>
              <a:rPr lang="en-US" sz="1000" b="1" dirty="0"/>
              <a:t>WHY: </a:t>
            </a:r>
            <a:r>
              <a:rPr lang="en-US" sz="1000" dirty="0"/>
              <a:t>National Public Lands Day is a nation-wide event in which thousands of volunteers assist in projects to improve federal lands.  30 volunteers planted 48 trees and shrubs to improve the aesthetics and habitat in the campgrounds.</a:t>
            </a:r>
          </a:p>
          <a:p>
            <a:pPr>
              <a:spcAft>
                <a:spcPts val="600"/>
              </a:spcAft>
            </a:pPr>
            <a:r>
              <a:rPr lang="en-US" sz="1000" dirty="0"/>
              <a:t> </a:t>
            </a:r>
            <a:r>
              <a:rPr lang="en-US" sz="1000" b="1" dirty="0"/>
              <a:t>WHAT’S NEXT: </a:t>
            </a:r>
            <a:r>
              <a:rPr lang="en-US" sz="1000" dirty="0"/>
              <a:t>Corps volunteers will water and care for the new plants until they are well-established.  WVP rangers will continue to host NPLD events in future years, perhaps in a different location next year.</a:t>
            </a:r>
          </a:p>
        </p:txBody>
      </p:sp>
      <p:cxnSp>
        <p:nvCxnSpPr>
          <p:cNvPr id="16" name="Straight Connector 15"/>
          <p:cNvCxnSpPr/>
          <p:nvPr/>
        </p:nvCxnSpPr>
        <p:spPr>
          <a:xfrm>
            <a:off x="89714" y="5576176"/>
            <a:ext cx="268717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8812" y="5615591"/>
            <a:ext cx="8889650" cy="1323439"/>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On Saturday, September 26, a National Public Lands Day volunteer event was held at Schwarz Campground at Dorena Lake. 7 Corps park rangers, 1 Corps botany tech, 2 Corps volunteers, and 28 community volunteers participated. Due to COVID-19, the event was limited to local scout groups who have participated in the event in the </a:t>
            </a:r>
            <a:r>
              <a:rPr lang="en-US" sz="1000">
                <a:latin typeface="Arial" panose="020B0604020202020204" pitchFamily="34" charset="0"/>
                <a:cs typeface="Arial" panose="020B0604020202020204" pitchFamily="34" charset="0"/>
              </a:rPr>
              <a:t>past.  Volunteers </a:t>
            </a:r>
            <a:r>
              <a:rPr lang="en-US" sz="1000" dirty="0">
                <a:latin typeface="Arial" panose="020B0604020202020204" pitchFamily="34" charset="0"/>
                <a:cs typeface="Arial" panose="020B0604020202020204" pitchFamily="34" charset="0"/>
              </a:rPr>
              <a:t>planted 48 trees and shrubs. The goals of the project were to add shade and visual barriers in the campground, improve aesthetics, and increase habitat for pollinators and wildlife.  Some of the new vegetation replaced trees and shrubs that were damaged in the severe winter storm of 2019. The value of service provided by the volunteers was about $2,448.</a:t>
            </a:r>
          </a:p>
          <a:p>
            <a:r>
              <a:rPr lang="en-US" sz="1000" dirty="0"/>
              <a:t> </a:t>
            </a:r>
          </a:p>
          <a:p>
            <a:endParaRPr lang="en-US" sz="1000" dirty="0">
              <a:latin typeface="Arial" panose="020B0604020202020204" pitchFamily="34" charset="0"/>
              <a:cs typeface="Arial" panose="020B0604020202020204" pitchFamily="34" charset="0"/>
            </a:endParaRPr>
          </a:p>
          <a:p>
            <a:endParaRPr lang="en-US" sz="100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18" name="Rectangle 17"/>
          <p:cNvSpPr/>
          <p:nvPr/>
        </p:nvSpPr>
        <p:spPr>
          <a:xfrm>
            <a:off x="4359475" y="5101677"/>
            <a:ext cx="3999595" cy="215444"/>
          </a:xfrm>
          <a:prstGeom prst="rect">
            <a:avLst/>
          </a:prstGeom>
        </p:spPr>
        <p:txBody>
          <a:bodyPr wrap="square">
            <a:spAutoFit/>
          </a:bodyPr>
          <a:lstStyle/>
          <a:p>
            <a:pPr algn="r"/>
            <a:r>
              <a:rPr lang="en-US" sz="800" i="1" dirty="0">
                <a:latin typeface="Calibri" panose="020F0502020204030204" pitchFamily="34" charset="0"/>
                <a:cs typeface="Calibri" panose="020F0502020204030204" pitchFamily="34" charset="0"/>
              </a:rPr>
              <a:t>28 volunteers from scout groups planted native trees and shrubs in Schwarz Campground.  </a:t>
            </a:r>
          </a:p>
        </p:txBody>
      </p:sp>
      <p:pic>
        <p:nvPicPr>
          <p:cNvPr id="5" name="Picture 4">
            <a:extLst>
              <a:ext uri="{FF2B5EF4-FFF2-40B4-BE49-F238E27FC236}">
                <a16:creationId xmlns:a16="http://schemas.microsoft.com/office/drawing/2014/main" id="{BCA91D7E-EEA5-434A-9BEB-72C21264B0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1424" y="3295208"/>
            <a:ext cx="2483107" cy="1792534"/>
          </a:xfrm>
          <a:prstGeom prst="rect">
            <a:avLst/>
          </a:prstGeom>
        </p:spPr>
      </p:pic>
      <p:pic>
        <p:nvPicPr>
          <p:cNvPr id="8" name="Picture 7">
            <a:extLst>
              <a:ext uri="{FF2B5EF4-FFF2-40B4-BE49-F238E27FC236}">
                <a16:creationId xmlns:a16="http://schemas.microsoft.com/office/drawing/2014/main" id="{49DC7BCC-5AC7-44E8-9908-EDD7E68B40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6226" y="3286048"/>
            <a:ext cx="2469950" cy="1792534"/>
          </a:xfrm>
          <a:prstGeom prst="rect">
            <a:avLst/>
          </a:prstGeom>
        </p:spPr>
      </p:pic>
      <p:pic>
        <p:nvPicPr>
          <p:cNvPr id="10" name="Picture 9">
            <a:extLst>
              <a:ext uri="{FF2B5EF4-FFF2-40B4-BE49-F238E27FC236}">
                <a16:creationId xmlns:a16="http://schemas.microsoft.com/office/drawing/2014/main" id="{334B90E0-9264-4DE7-9791-1C3BA05B98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27652" y="1034502"/>
            <a:ext cx="2368473" cy="1834920"/>
          </a:xfrm>
          <a:prstGeom prst="rect">
            <a:avLst/>
          </a:prstGeom>
        </p:spPr>
      </p:pic>
      <p:pic>
        <p:nvPicPr>
          <p:cNvPr id="12" name="Picture 11">
            <a:extLst>
              <a:ext uri="{FF2B5EF4-FFF2-40B4-BE49-F238E27FC236}">
                <a16:creationId xmlns:a16="http://schemas.microsoft.com/office/drawing/2014/main" id="{F5761CFC-70A8-4350-B007-DF74547971E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73288" y="1049230"/>
            <a:ext cx="2405462" cy="1788187"/>
          </a:xfrm>
          <a:prstGeom prst="rect">
            <a:avLst/>
          </a:prstGeom>
        </p:spPr>
      </p:pic>
    </p:spTree>
    <p:extLst>
      <p:ext uri="{BB962C8B-B14F-4D97-AF65-F5344CB8AC3E}">
        <p14:creationId xmlns:p14="http://schemas.microsoft.com/office/powerpoint/2010/main" val="1701505310"/>
      </p:ext>
    </p:extLst>
  </p:cSld>
  <p:clrMapOvr>
    <a:masterClrMapping/>
  </p:clrMapOvr>
  <p:transition spd="slow">
    <p:push dir="u"/>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2610</TotalTime>
  <Words>302</Words>
  <Application>Microsoft Office PowerPoint</Application>
  <PresentationFormat>On-screen Show (4:3)</PresentationFormat>
  <Paragraphs>15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Bailey, Teresa N CIV USARMY CENWP (USA)</dc:creator>
  <cp:lastModifiedBy>Johnson, Christie L CIV USARMY CENWP (USA)</cp:lastModifiedBy>
  <cp:revision>9</cp:revision>
  <cp:lastPrinted>2020-09-25T22:53:27Z</cp:lastPrinted>
  <dcterms:created xsi:type="dcterms:W3CDTF">2020-09-25T22:51:11Z</dcterms:created>
  <dcterms:modified xsi:type="dcterms:W3CDTF">2020-10-06T19:03:44Z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10197784</vt:i4>
  </property>
  <property fmtid="{D5CDD505-2E9C-101B-9397-08002B2CF9AE}" pid="3" name="_NewReviewCycle">
    <vt:lpwstr/>
  </property>
  <property fmtid="{D5CDD505-2E9C-101B-9397-08002B2CF9AE}" pid="4" name="_EmailSubject">
    <vt:lpwstr>National Public Lands Day</vt:lpwstr>
  </property>
  <property fmtid="{D5CDD505-2E9C-101B-9397-08002B2CF9AE}" pid="5" name="_AuthorEmail">
    <vt:lpwstr>Reece.E.Nelson@usace.army.mil</vt:lpwstr>
  </property>
  <property fmtid="{D5CDD505-2E9C-101B-9397-08002B2CF9AE}" pid="6" name="_AuthorEmailDisplayName">
    <vt:lpwstr>Nelson, Reece E CIV USARMY CENWO (USA)</vt:lpwstr>
  </property>
</Properties>
</file>